
<file path=[Content_Types].xml><?xml version="1.0" encoding="utf-8"?>
<Types xmlns="http://schemas.openxmlformats.org/package/2006/content-types">
  <Default Extension="bin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21.bin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ire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E40A5B-2484-4EA5-8B58-8058FD0355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16000"/>
            <a:ext cx="3600000" cy="2700000"/>
          </a:xfrm>
          <a:solidFill>
            <a:srgbClr val="D2D2D1"/>
          </a:solidFill>
        </p:spPr>
        <p:txBody>
          <a:bodyPr lIns="72000" tIns="72000" rIns="72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CFA8EB6-60C7-464C-9AB2-871246C22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08000" y="215900"/>
            <a:ext cx="3600000" cy="2700000"/>
          </a:xfrm>
          <a:solidFill>
            <a:srgbClr val="D2D2D1"/>
          </a:solidFill>
        </p:spPr>
        <p:txBody>
          <a:bodyPr lIns="72000" tIns="72000" rIns="72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6BB9D91-D4DD-4A57-A645-9476A89F8A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024000"/>
            <a:ext cx="7308000" cy="3618000"/>
          </a:xfrm>
          <a:solidFill>
            <a:srgbClr val="D2D2D1"/>
          </a:solidFill>
        </p:spPr>
        <p:txBody>
          <a:bodyPr lIns="72000" tIns="72000" rIns="3672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E270AFB2-B263-4F6A-9E9B-8C91DB6C85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9600" y="216000"/>
            <a:ext cx="4554000" cy="6426000"/>
          </a:xfrm>
          <a:solidFill>
            <a:srgbClr val="D2D2D1"/>
          </a:solidFill>
        </p:spPr>
        <p:txBody>
          <a:bodyPr lIns="72000" tIns="72000" rIns="2376000" bIns="0"/>
          <a:lstStyle>
            <a:lvl1pPr marL="0" marR="0" indent="0" algn="l" defTabSz="914400" rtl="0" eaLnBrk="1" fontAlgn="auto" latinLnBrk="0" hangingPunct="1">
              <a:lnSpc>
                <a:spcPct val="91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6275" y="4296270"/>
            <a:ext cx="5896651" cy="1744148"/>
          </a:xfrm>
          <a:solidFill>
            <a:schemeClr val="bg1"/>
          </a:solidFill>
        </p:spPr>
        <p:txBody>
          <a:bodyPr wrap="square" lIns="252000" tIns="180000" rIns="504000" bIns="450000" anchor="b">
            <a:sp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Indsæt overskrift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46C274-2DE3-4F70-947D-5ACD040E20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926" y="5639101"/>
            <a:ext cx="3906000" cy="4013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0" indent="0">
              <a:lnSpc>
                <a:spcPct val="100000"/>
              </a:lnSpc>
              <a:buNone/>
              <a:defRPr sz="1300"/>
            </a:lvl2pPr>
            <a:lvl3pPr marL="0" indent="0">
              <a:lnSpc>
                <a:spcPct val="100000"/>
              </a:lnSpc>
              <a:buNone/>
              <a:defRPr sz="1300"/>
            </a:lvl3pPr>
            <a:lvl4pPr marL="0" indent="0">
              <a:lnSpc>
                <a:spcPct val="100000"/>
              </a:lnSpc>
              <a:buNone/>
              <a:defRPr sz="1300"/>
            </a:lvl4pPr>
            <a:lvl5pPr marL="0" indent="0">
              <a:lnSpc>
                <a:spcPct val="100000"/>
              </a:lnSpc>
              <a:buNone/>
              <a:defRPr sz="1300"/>
            </a:lvl5pPr>
          </a:lstStyle>
          <a:p>
            <a:pPr lvl="0"/>
            <a:r>
              <a:rPr lang="en-GB" dirty="0"/>
              <a:t>Navn</a:t>
            </a:r>
            <a:endParaRPr lang="en-GB"/>
          </a:p>
        </p:txBody>
      </p:sp>
      <p:sp>
        <p:nvSpPr>
          <p:cNvPr id="3" name="date" descr="{&quot;templafy&quot;:{&quot;id&quot;:&quot;2731f480-fc3d-49ab-b865-4e13b48d437e&quot;}}" title="Form.Date"/>
          <p:cNvSpPr>
            <a:spLocks noGrp="1"/>
          </p:cNvSpPr>
          <p:nvPr>
            <p:ph type="subTitle" idx="1" hasCustomPrompt="1"/>
          </p:nvPr>
        </p:nvSpPr>
        <p:spPr>
          <a:xfrm>
            <a:off x="6076275" y="5639100"/>
            <a:ext cx="1980000" cy="216000"/>
          </a:xfrm>
        </p:spPr>
        <p:txBody>
          <a:bodyPr lIns="25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9pPr>
          </a:lstStyle>
          <a:p>
            <a:r>
              <a:rPr lang="en-GB"/>
              <a:t>7 June 2022</a:t>
            </a:r>
          </a:p>
        </p:txBody>
      </p:sp>
      <p:sp>
        <p:nvSpPr>
          <p:cNvPr id="7" name="dynamisk logo" descr="{&quot;templafy&quot;:{&quot;id&quot;:&quot;9829bbaf-93ee-4f20-b2d9-c9cb12b82fff&quot;}}" title="UserProfile.LogoPP.LogoName">
            <a:extLst>
              <a:ext uri="{FF2B5EF4-FFF2-40B4-BE49-F238E27FC236}">
                <a16:creationId xmlns:a16="http://schemas.microsoft.com/office/drawing/2014/main" id="{2AA0C375-891D-42B0-9D27-A9F9AEC4ED55}"/>
              </a:ext>
            </a:extLst>
          </p:cNvPr>
          <p:cNvSpPr/>
          <p:nvPr userDrawn="1"/>
        </p:nvSpPr>
        <p:spPr>
          <a:xfrm>
            <a:off x="9882000" y="432000"/>
            <a:ext cx="1872000" cy="9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82637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">
          <p15:clr>
            <a:srgbClr val="000000"/>
          </p15:clr>
        </p15:guide>
        <p15:guide id="2" pos="7542">
          <p15:clr>
            <a:srgbClr val="000000"/>
          </p15:clr>
        </p15:guide>
        <p15:guide id="3" orient="horz" pos="4183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3EED141-840B-481C-8137-24D55D0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75F7CCE3-1AC8-4D5E-A746-0B13AC01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16C990-FCEC-43DA-8F12-6B4974E1DC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0975"/>
            <a:ext cx="3348000" cy="3060000"/>
          </a:xfrm>
          <a:solidFill>
            <a:srgbClr val="D2D2D1"/>
          </a:solidFill>
        </p:spPr>
        <p:txBody>
          <a:bodyPr lIns="720000" tIns="72000" rIns="144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39398D9-1006-4B43-BE69-8746DDE1C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00" y="3240975"/>
            <a:ext cx="3348000" cy="3060000"/>
          </a:xfrm>
          <a:solidFill>
            <a:srgbClr val="D2D2D1"/>
          </a:solidFill>
        </p:spPr>
        <p:txBody>
          <a:bodyPr lIns="72000" tIns="72000" rIns="72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C053F1C-8F00-4EAF-A092-0ADBD4B1D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12000" y="3240975"/>
            <a:ext cx="5280000" cy="3060000"/>
          </a:xfrm>
          <a:solidFill>
            <a:srgbClr val="D2D2D1"/>
          </a:solidFill>
        </p:spPr>
        <p:txBody>
          <a:bodyPr lIns="72000" tIns="72000" rIns="2628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C2C8A-42F4-4938-8FA8-FC7F4CCD4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5A89E-2BC8-451D-8D63-7625A88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D9212-953F-4E1B-A067-97CD65B2C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16014"/>
            <a:ext cx="7416000" cy="192400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8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5">
          <p15:clr>
            <a:srgbClr val="000000"/>
          </p15:clr>
        </p15:guide>
        <p15:guide id="2" pos="4352">
          <p15:clr>
            <a:srgbClr val="000000"/>
          </p15:clr>
        </p15:guide>
        <p15:guide id="3" pos="4289">
          <p15:clr>
            <a:srgbClr val="000000"/>
          </p15:clr>
        </p15:guide>
        <p15:guide id="4" pos="2176">
          <p15:clr>
            <a:srgbClr val="000000"/>
          </p15:clr>
        </p15:guide>
        <p15:guide id="5" pos="2112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3EED141-840B-481C-8137-24D55D0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75F7CCE3-1AC8-4D5E-A746-0B13AC01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16C990-FCEC-43DA-8F12-6B4974E1DC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52000"/>
            <a:ext cx="3348000" cy="3060000"/>
          </a:xfrm>
          <a:solidFill>
            <a:srgbClr val="D2D2D1"/>
          </a:solidFill>
        </p:spPr>
        <p:txBody>
          <a:bodyPr lIns="720000" tIns="72000" rIns="108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39398D9-1006-4B43-BE69-8746DDE1C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00" y="1152000"/>
            <a:ext cx="3348000" cy="3060000"/>
          </a:xfrm>
          <a:solidFill>
            <a:srgbClr val="D2D2D1"/>
          </a:solidFill>
        </p:spPr>
        <p:txBody>
          <a:bodyPr lIns="72000" tIns="72000" rIns="72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C053F1C-8F00-4EAF-A092-0ADBD4B1D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12000" y="1152000"/>
            <a:ext cx="5280000" cy="3060000"/>
          </a:xfrm>
          <a:solidFill>
            <a:srgbClr val="D2D2D1"/>
          </a:solidFill>
        </p:spPr>
        <p:txBody>
          <a:bodyPr lIns="72000" tIns="72000" rIns="2628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C2C8A-42F4-4938-8FA8-FC7F4CCD4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5A89E-2BC8-451D-8D63-7625A88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D8BB77A-857B-40DC-AA62-174BCCB91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64800"/>
            <a:ext cx="7416000" cy="17439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66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52">
          <p15:clr>
            <a:srgbClr val="000000"/>
          </p15:clr>
        </p15:guide>
        <p15:guide id="2" pos="4289">
          <p15:clr>
            <a:srgbClr val="000000"/>
          </p15:clr>
        </p15:guide>
        <p15:guide id="3" pos="2176">
          <p15:clr>
            <a:srgbClr val="000000"/>
          </p15:clr>
        </p15:guide>
        <p15:guide id="4" pos="2112">
          <p15:clr>
            <a:srgbClr val="000000"/>
          </p15:clr>
        </p15:guide>
        <p15:guide id="5" pos="5125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s og tre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3EED141-840B-481C-8137-24D55D0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75F7CCE3-1AC8-4D5E-A746-0B13AC01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16C990-FCEC-43DA-8F12-6B4974E1DC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52000"/>
            <a:ext cx="4320000" cy="3060000"/>
          </a:xfrm>
          <a:solidFill>
            <a:srgbClr val="D2D2D1"/>
          </a:solidFill>
        </p:spPr>
        <p:txBody>
          <a:bodyPr lIns="720000" tIns="72000" rIns="108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39398D9-1006-4B43-BE69-8746DDE1C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8000" y="1152000"/>
            <a:ext cx="3600000" cy="3060000"/>
          </a:xfrm>
          <a:solidFill>
            <a:srgbClr val="D2D2D1"/>
          </a:solidFill>
        </p:spPr>
        <p:txBody>
          <a:bodyPr lIns="72000" tIns="72000" rIns="108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C053F1C-8F00-4EAF-A092-0ADBD4B1D2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6000" y="1152000"/>
            <a:ext cx="4056000" cy="3060000"/>
          </a:xfrm>
          <a:solidFill>
            <a:srgbClr val="D2D2D1"/>
          </a:solidFill>
        </p:spPr>
        <p:txBody>
          <a:bodyPr lIns="72000" tIns="72000" rIns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 Rounded MT Bold" panose="020F0704030504030204" pitchFamily="34" charset="0"/>
              <a:buNone/>
              <a:tabLst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C2C8A-42F4-4938-8FA8-FC7F4CCD4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D9212-953F-4E1B-A067-97CD65B2C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64104"/>
            <a:ext cx="3600000" cy="1744621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28B4F0-6BC6-4F8E-AF2F-E2A2B8E64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4564103"/>
            <a:ext cx="3599988" cy="1744621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FFE620-AA02-415F-8A5B-1B6573466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5988" y="4564103"/>
            <a:ext cx="3332112" cy="1744622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5A89E-2BC8-451D-8D63-7625A88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0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5">
          <p15:clr>
            <a:srgbClr val="000000"/>
          </p15:clr>
        </p15:guide>
        <p15:guide id="2" pos="2721">
          <p15:clr>
            <a:srgbClr val="000000"/>
          </p15:clr>
        </p15:guide>
        <p15:guide id="3" pos="2789">
          <p15:clr>
            <a:srgbClr val="000000"/>
          </p15:clr>
        </p15:guide>
        <p15:guide id="4" pos="5057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i højr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04" y="522820"/>
            <a:ext cx="7066359" cy="59160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tilføj kort overskrift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D4B25-4952-4CBB-9555-229A3EEED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1" y="1114425"/>
            <a:ext cx="7044462" cy="51943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BFA0DA-1AAA-4B85-90C3-A0B0AA7F8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826" y="0"/>
            <a:ext cx="4067174" cy="6858000"/>
          </a:xfrm>
          <a:solidFill>
            <a:srgbClr val="D2D2D1"/>
          </a:solidFill>
        </p:spPr>
        <p:txBody>
          <a:bodyPr lIns="108000" tIns="108000" rIns="54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821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891">
          <p15:clr>
            <a:srgbClr val="000000"/>
          </p15:clr>
        </p15:guide>
        <p15:guide id="8" pos="5118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 venstre si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1741" y="515939"/>
            <a:ext cx="5296359" cy="1292748"/>
          </a:xfrm>
        </p:spPr>
        <p:txBody>
          <a:bodyPr anchor="b" anchorCtr="0"/>
          <a:lstStyle>
            <a:lvl1pPr>
              <a:defRPr sz="3000" b="1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Klik og tilføj overskrift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D4B25-4952-4CBB-9555-229A3EEED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7999" y="1971640"/>
            <a:ext cx="7065741" cy="433708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BFA0DA-1AAA-4B85-90C3-A0B0AA7F8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174" y="0"/>
            <a:ext cx="4067174" cy="6858000"/>
          </a:xfrm>
          <a:solidFill>
            <a:srgbClr val="D2D2D1"/>
          </a:solidFill>
        </p:spPr>
        <p:txBody>
          <a:bodyPr lIns="108000" tIns="108000" rIns="54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60">
          <p15:clr>
            <a:srgbClr val="000000"/>
          </p15:clr>
        </p15:guide>
        <p15:guide id="6" pos="2787">
          <p15:clr>
            <a:srgbClr val="000000"/>
          </p15:clr>
        </p15:guide>
        <p15:guide id="8" pos="6109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1740" y="515939"/>
            <a:ext cx="5295600" cy="1292748"/>
          </a:xfrm>
        </p:spPr>
        <p:txBody>
          <a:bodyPr anchor="b" anchorCtr="0"/>
          <a:lstStyle>
            <a:lvl1pPr>
              <a:defRPr sz="3000" b="1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Klik og tilføj overskrift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D4B25-4952-4CBB-9555-229A3EEED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1971640"/>
            <a:ext cx="7040100" cy="433708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DFCF66-F6B8-4250-828A-6A3300136D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962" y="3235324"/>
            <a:ext cx="3348037" cy="3073401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 b="1"/>
            </a:lvl1pPr>
            <a:lvl2pPr marL="180000">
              <a:lnSpc>
                <a:spcPct val="100000"/>
              </a:lnSpc>
              <a:spcBef>
                <a:spcPts val="1200"/>
              </a:spcBef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ACB3D8-AF09-437B-BC62-6F53FB2B57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05243" y="1998398"/>
            <a:ext cx="1786598" cy="1099097"/>
          </a:xfrm>
          <a:noFill/>
        </p:spPr>
        <p:txBody>
          <a:bodyPr lIns="0" tIns="36000" rIns="0" bIns="306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ikon via Skyfish-ikonet. Klik derefter på Billedværktøj og vælg Tilpas (Fit)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1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60">
          <p15:clr>
            <a:srgbClr val="000000"/>
          </p15:clr>
        </p15:guide>
        <p15:guide id="6" pos="2787">
          <p15:clr>
            <a:srgbClr val="000000"/>
          </p15:clr>
        </p15:guide>
        <p15:guide id="8" pos="6108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04" y="522820"/>
            <a:ext cx="7066359" cy="59160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tilføj kort overskrift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D4B25-4952-4CBB-9555-229A3EEED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1" y="1114425"/>
            <a:ext cx="7044462" cy="51943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835F6-1C42-4B69-8EAA-7E213AF61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826" y="0"/>
            <a:ext cx="4067174" cy="6857999"/>
          </a:xfrm>
          <a:solidFill>
            <a:srgbClr val="3F606E"/>
          </a:solidFill>
        </p:spPr>
        <p:txBody>
          <a:bodyPr lIns="720000" tIns="3276000" rIns="720000" bIns="72000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lnSpc>
                <a:spcPct val="101000"/>
              </a:lnSpc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101000"/>
              </a:lnSpc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lnSpc>
                <a:spcPct val="101000"/>
              </a:lnSpc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lnSpc>
                <a:spcPct val="101000"/>
              </a:lnSpc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tekst. Bundfarve ændres via Fyldfarve.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FC06D8-7CDB-4C60-8DF8-40C596DADE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848725" y="1422399"/>
            <a:ext cx="2619375" cy="1611413"/>
          </a:xfrm>
          <a:noFill/>
        </p:spPr>
        <p:txBody>
          <a:bodyPr lIns="36000" tIns="36000" rIns="0" bIns="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på denne pladsholder og indsæt ikon via Skyfish-ikonet. Klik derefter på Billedværktøj under Sund &amp; Bælt fanen og vælg Tilpas (Fit)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6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891">
          <p15:clr>
            <a:srgbClr val="000000"/>
          </p15:clr>
        </p15:guide>
        <p15:guide id="8" pos="5118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(evt. ci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04" y="522820"/>
            <a:ext cx="7066359" cy="59160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tilføj kort overskrift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D4B25-4952-4CBB-9555-229A3EEED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1" y="1114425"/>
            <a:ext cx="7044462" cy="51943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835F6-1C42-4B69-8EAA-7E213AF61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826" y="0"/>
            <a:ext cx="4067174" cy="6857999"/>
          </a:xfrm>
          <a:solidFill>
            <a:srgbClr val="3F606E"/>
          </a:solidFill>
        </p:spPr>
        <p:txBody>
          <a:bodyPr lIns="720000" tIns="3276000" rIns="720000" bIns="72000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tekst. Bundfarve ændres via Fyldfarve.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E4206E-8096-4614-AC97-2FD35E36347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81067" y="1603022"/>
            <a:ext cx="1476000" cy="1476000"/>
          </a:xfrm>
          <a:prstGeom prst="ellipse">
            <a:avLst/>
          </a:prstGeom>
          <a:solidFill>
            <a:schemeClr val="bg1"/>
          </a:solidFill>
        </p:spPr>
        <p:txBody>
          <a:bodyPr wrap="square" tIns="0" bIns="1656000" anchor="b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 Rounded MT Bold" panose="020F070403050403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22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891">
          <p15:clr>
            <a:srgbClr val="000000"/>
          </p15:clr>
        </p15:guide>
        <p15:guide id="8" pos="5118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s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B9D57E2-52F8-49B2-98E1-F31E646426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6069" y="1944000"/>
            <a:ext cx="2592000" cy="1440000"/>
          </a:xfrm>
          <a:solidFill>
            <a:srgbClr val="D2D2D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6367E47-1CB4-4BE8-8171-5F96EBA71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5624" y="1944000"/>
            <a:ext cx="2592000" cy="1440000"/>
          </a:xfrm>
          <a:solidFill>
            <a:srgbClr val="D2D2D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FDC6911-9C60-4781-AA45-CFABE9A1A9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85624" y="1944000"/>
            <a:ext cx="2592000" cy="1440000"/>
          </a:xfrm>
          <a:solidFill>
            <a:srgbClr val="D2D2D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F2DFF9-99B3-4080-92B1-6F2857019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904724"/>
            <a:ext cx="12191999" cy="1953275"/>
          </a:xfrm>
          <a:solidFill>
            <a:srgbClr val="3F606E"/>
          </a:solidFill>
        </p:spPr>
        <p:txBody>
          <a:bodyPr lIns="720000" tIns="252000" rIns="8121600" bIns="43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tekst. Bundfarve ændres via Fyldfarve.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6BB3DB-88A3-4C73-878C-6A9AB15BE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363" y="4904725"/>
            <a:ext cx="3340100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953736-C736-44D1-A7CF-23887B724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6" y="4904725"/>
            <a:ext cx="3343274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B4B8E4-FA42-42E2-8CB3-A44D548016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5975" y="3535424"/>
            <a:ext cx="2592388" cy="648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FEBCBF-CBFD-4C7D-B2EB-4AD665D79A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6312" y="3535424"/>
            <a:ext cx="2591311" cy="648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5CB69CF-17B6-4D34-9846-5EB86A2A7B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5062" y="3535423"/>
            <a:ext cx="2592561" cy="6480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1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s, bund og baggrund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176D7A-C0A8-4793-8929-431E2C19270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12191999" cy="4904723"/>
          </a:xfrm>
          <a:solidFill>
            <a:srgbClr val="D2D2D1"/>
          </a:solidFill>
        </p:spPr>
        <p:txBody>
          <a:bodyPr tIns="72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B9D57E2-52F8-49B2-98E1-F31E646426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6069" y="1944000"/>
            <a:ext cx="2592000" cy="1440000"/>
          </a:xfrm>
          <a:solidFill>
            <a:schemeClr val="bg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6367E47-1CB4-4BE8-8171-5F96EBA71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5624" y="1944000"/>
            <a:ext cx="2592000" cy="1440000"/>
          </a:xfrm>
          <a:solidFill>
            <a:schemeClr val="bg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FDC6911-9C60-4781-AA45-CFABE9A1A9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85624" y="1944000"/>
            <a:ext cx="2592000" cy="1440000"/>
          </a:xfrm>
          <a:solidFill>
            <a:schemeClr val="bg1"/>
          </a:solidFill>
        </p:spPr>
        <p:txBody>
          <a:bodyPr lIns="72000" tIns="36000" rIns="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832407B-4A57-4992-BFD5-585CEE1DE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904724"/>
            <a:ext cx="12191999" cy="1953275"/>
          </a:xfrm>
          <a:solidFill>
            <a:srgbClr val="3F606E"/>
          </a:solidFill>
        </p:spPr>
        <p:txBody>
          <a:bodyPr lIns="720000" tIns="252000" rIns="8121600" bIns="43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tekst. Bundfarve ændres via Fyldfarve.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D4C562-0F37-4F5A-9354-8658DBA431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363" y="4904725"/>
            <a:ext cx="3340100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E0ED9A8-C26A-4343-B424-1E3A38CDFA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6" y="4904725"/>
            <a:ext cx="3343274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B4B8E4-FA42-42E2-8CB3-A44D548016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5975" y="3535424"/>
            <a:ext cx="2592388" cy="648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FEBCBF-CBFD-4C7D-B2EB-4AD665D79A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6312" y="3535424"/>
            <a:ext cx="2591311" cy="648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5CB69CF-17B6-4D34-9846-5EB86A2A7B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5062" y="3535423"/>
            <a:ext cx="2592561" cy="6480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65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tre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E40A5B-2484-4EA5-8B58-8058FD0355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16000"/>
            <a:ext cx="7308000" cy="2700000"/>
          </a:xfrm>
          <a:solidFill>
            <a:srgbClr val="D2D2D1"/>
          </a:solidFill>
        </p:spPr>
        <p:txBody>
          <a:bodyPr lIns="72000" tIns="72000" rIns="3672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6BB9D91-D4DD-4A57-A645-9476A89F8A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024000"/>
            <a:ext cx="7308000" cy="3618000"/>
          </a:xfrm>
          <a:solidFill>
            <a:srgbClr val="D2D2D1"/>
          </a:solidFill>
        </p:spPr>
        <p:txBody>
          <a:bodyPr lIns="72000" tIns="72000" rIns="3672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E270AFB2-B263-4F6A-9E9B-8C91DB6C85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9600" y="216000"/>
            <a:ext cx="4554000" cy="6426000"/>
          </a:xfrm>
          <a:solidFill>
            <a:srgbClr val="D2D2D1"/>
          </a:solidFill>
        </p:spPr>
        <p:txBody>
          <a:bodyPr lIns="72000" tIns="72000" rIns="2376000" bIns="0"/>
          <a:lstStyle>
            <a:lvl1pPr marL="0" marR="0" indent="0" algn="l" defTabSz="914400" rtl="0" eaLnBrk="1" fontAlgn="auto" latinLnBrk="0" hangingPunct="1">
              <a:lnSpc>
                <a:spcPct val="91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6274" y="4296270"/>
            <a:ext cx="5896651" cy="1744148"/>
          </a:xfrm>
          <a:solidFill>
            <a:schemeClr val="bg1"/>
          </a:solidFill>
        </p:spPr>
        <p:txBody>
          <a:bodyPr wrap="square" lIns="252000" tIns="180000" rIns="504000" bIns="450000" anchor="b">
            <a:sp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Indsæt overskrift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46C274-2DE3-4F70-947D-5ACD040E20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925" y="5639101"/>
            <a:ext cx="3906000" cy="4013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0" indent="0">
              <a:lnSpc>
                <a:spcPct val="100000"/>
              </a:lnSpc>
              <a:buNone/>
              <a:defRPr sz="1300"/>
            </a:lvl2pPr>
            <a:lvl3pPr marL="0" indent="0">
              <a:lnSpc>
                <a:spcPct val="100000"/>
              </a:lnSpc>
              <a:buNone/>
              <a:defRPr sz="1300"/>
            </a:lvl3pPr>
            <a:lvl4pPr marL="0" indent="0">
              <a:lnSpc>
                <a:spcPct val="100000"/>
              </a:lnSpc>
              <a:buNone/>
              <a:defRPr sz="1300"/>
            </a:lvl4pPr>
            <a:lvl5pPr marL="0" indent="0">
              <a:lnSpc>
                <a:spcPct val="100000"/>
              </a:lnSpc>
              <a:buNone/>
              <a:defRPr sz="1300"/>
            </a:lvl5pPr>
          </a:lstStyle>
          <a:p>
            <a:pPr lvl="0"/>
            <a:r>
              <a:rPr lang="en-GB" dirty="0"/>
              <a:t>Navn</a:t>
            </a:r>
            <a:endParaRPr lang="en-GB"/>
          </a:p>
        </p:txBody>
      </p:sp>
      <p:sp>
        <p:nvSpPr>
          <p:cNvPr id="18" name="date" descr="{&quot;templafy&quot;:{&quot;id&quot;:&quot;f7f59a55-274f-42c4-a021-02f7d44da3ff&quot;}}" title="Form.Date">
            <a:extLst>
              <a:ext uri="{FF2B5EF4-FFF2-40B4-BE49-F238E27FC236}">
                <a16:creationId xmlns:a16="http://schemas.microsoft.com/office/drawing/2014/main" id="{F64DEB3B-15F9-484F-BC4D-32C196473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75" y="5639100"/>
            <a:ext cx="1980000" cy="216000"/>
          </a:xfrm>
        </p:spPr>
        <p:txBody>
          <a:bodyPr lIns="25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9pPr>
          </a:lstStyle>
          <a:p>
            <a:r>
              <a:rPr lang="en-GB"/>
              <a:t>7 June 2022</a:t>
            </a:r>
          </a:p>
        </p:txBody>
      </p:sp>
      <p:sp>
        <p:nvSpPr>
          <p:cNvPr id="17" name="dynamisk logo" descr="{&quot;templafy&quot;:{&quot;id&quot;:&quot;e078609a-9370-4272-a255-4e051729e2cb&quot;}}" title="UserProfile.LogoPP.LogoName">
            <a:extLst>
              <a:ext uri="{FF2B5EF4-FFF2-40B4-BE49-F238E27FC236}">
                <a16:creationId xmlns:a16="http://schemas.microsoft.com/office/drawing/2014/main" id="{C6D7F6E3-D0AA-487C-9402-15F717D62215}"/>
              </a:ext>
            </a:extLst>
          </p:cNvPr>
          <p:cNvSpPr/>
          <p:nvPr userDrawn="1"/>
        </p:nvSpPr>
        <p:spPr>
          <a:xfrm>
            <a:off x="9882000" y="432000"/>
            <a:ext cx="1872000" cy="9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375805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">
          <p15:clr>
            <a:srgbClr val="000000"/>
          </p15:clr>
        </p15:guide>
        <p15:guide id="2" pos="7542">
          <p15:clr>
            <a:srgbClr val="000000"/>
          </p15:clr>
        </p15:guide>
        <p15:guide id="3" orient="horz" pos="4183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7CC9ED2E-7603-4D4B-9B08-566DE32537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369" y="1944000"/>
            <a:ext cx="1980000" cy="1440000"/>
          </a:xfrm>
          <a:noFill/>
        </p:spPr>
        <p:txBody>
          <a:bodyPr lIns="0" tIns="0" rIns="0" bIns="3096000"/>
          <a:lstStyle>
            <a:lvl1pPr marL="0" indent="0">
              <a:buNone/>
              <a:defRPr sz="110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CA88D72C-D6F4-4485-8A30-9D9CF4255A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5579" y="1944000"/>
            <a:ext cx="1980000" cy="1440000"/>
          </a:xfrm>
          <a:noFill/>
        </p:spPr>
        <p:txBody>
          <a:bodyPr lIns="0" tIns="0" rIns="0" bIns="3096000"/>
          <a:lstStyle>
            <a:lvl1pPr marL="0" indent="0">
              <a:buNone/>
              <a:defRPr sz="110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CC72F42-8AD5-4874-93E7-B3F6B22E8B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38099" y="1944000"/>
            <a:ext cx="1980001" cy="1440000"/>
          </a:xfrm>
          <a:noFill/>
        </p:spPr>
        <p:txBody>
          <a:bodyPr lIns="0" tIns="0" rIns="0" bIns="3096000"/>
          <a:lstStyle>
            <a:lvl1pPr marL="0" indent="0">
              <a:buNone/>
              <a:defRPr sz="110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9273A4-0002-43BB-B9E9-666C4FC88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904724"/>
            <a:ext cx="12191999" cy="1953275"/>
          </a:xfrm>
          <a:solidFill>
            <a:srgbClr val="3F606E"/>
          </a:solidFill>
        </p:spPr>
        <p:txBody>
          <a:bodyPr lIns="720000" tIns="252000" rIns="8121600" bIns="43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tekst. Bundfarve ændres via Fyldfarve.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B462DF-294E-43A8-98E4-48FB8888F3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363" y="4904725"/>
            <a:ext cx="3340100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8D1788-76F6-4C63-A4F0-9CA8B52FF2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6" y="4904725"/>
            <a:ext cx="3343274" cy="1512000"/>
          </a:xfrm>
        </p:spPr>
        <p:txBody>
          <a:bodyPr tIns="25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B4B8E4-FA42-42E2-8CB3-A44D548016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6952" y="3533186"/>
            <a:ext cx="2592388" cy="8437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FEBCBF-CBFD-4C7D-B2EB-4AD665D79A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9924" y="3533186"/>
            <a:ext cx="2591311" cy="8437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2pPr>
            <a:lvl3pPr marL="0" indent="0"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5CB69CF-17B6-4D34-9846-5EB86A2A7B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31819" y="3533185"/>
            <a:ext cx="2592561" cy="84372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000" b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accent3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67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60">
          <p15:clr>
            <a:srgbClr val="000000"/>
          </p15:clr>
        </p15:guide>
        <p15:guide id="6" pos="2787">
          <p15:clr>
            <a:srgbClr val="000000"/>
          </p15:clr>
        </p15:guide>
        <p15:guide id="7" pos="4891">
          <p15:clr>
            <a:srgbClr val="000000"/>
          </p15:clr>
        </p15:guide>
        <p15:guide id="8" pos="5118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ikoner med baggrund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B6FA31-FD12-4A41-AC92-462018FFA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lIns="72000" tIns="72000" rIns="72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D4499A-714B-4DB4-A91D-06C0003BAC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4000" y="3942000"/>
            <a:ext cx="1584000" cy="218951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ct val="91000"/>
              </a:lnSpc>
              <a:buNone/>
              <a:defRPr sz="2000" b="1"/>
            </a:lvl2pPr>
            <a:lvl3pPr marL="0" indent="0" algn="ctr">
              <a:lnSpc>
                <a:spcPct val="91000"/>
              </a:lnSpc>
              <a:buNone/>
              <a:defRPr sz="2000" b="1"/>
            </a:lvl3pPr>
            <a:lvl4pPr marL="0" indent="0" algn="ctr">
              <a:lnSpc>
                <a:spcPct val="91000"/>
              </a:lnSpc>
              <a:buNone/>
              <a:defRPr sz="2000" b="1"/>
            </a:lvl4pPr>
            <a:lvl5pPr marL="0" indent="0" algn="ctr">
              <a:lnSpc>
                <a:spcPct val="91000"/>
              </a:lnSpc>
              <a:buNone/>
              <a:defRPr sz="2000" b="1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28BCD8-1FCD-4622-B5C1-29E48AC971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3383" y="3942000"/>
            <a:ext cx="1584000" cy="21873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ct val="91000"/>
              </a:lnSpc>
              <a:buNone/>
              <a:defRPr sz="2000" b="1"/>
            </a:lvl2pPr>
            <a:lvl3pPr marL="0" indent="0" algn="ctr">
              <a:lnSpc>
                <a:spcPct val="91000"/>
              </a:lnSpc>
              <a:buNone/>
              <a:defRPr sz="2000" b="1"/>
            </a:lvl3pPr>
            <a:lvl4pPr marL="0" indent="0" algn="ctr">
              <a:lnSpc>
                <a:spcPct val="91000"/>
              </a:lnSpc>
              <a:buNone/>
              <a:defRPr sz="2000" b="1"/>
            </a:lvl4pPr>
            <a:lvl5pPr marL="0" indent="0" algn="ctr">
              <a:lnSpc>
                <a:spcPct val="91000"/>
              </a:lnSpc>
              <a:buNone/>
              <a:defRPr sz="2000" b="1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AC1310B-CA97-4735-9EC5-C8875EC8B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0188" y="3942000"/>
            <a:ext cx="1584000" cy="21873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ct val="91000"/>
              </a:lnSpc>
              <a:spcBef>
                <a:spcPts val="0"/>
              </a:spcBef>
              <a:buNone/>
              <a:defRPr sz="2000" b="1"/>
            </a:lvl2pPr>
            <a:lvl3pPr marL="0" indent="0" algn="ctr">
              <a:lnSpc>
                <a:spcPct val="91000"/>
              </a:lnSpc>
              <a:spcBef>
                <a:spcPts val="0"/>
              </a:spcBef>
              <a:buNone/>
              <a:defRPr sz="2000" b="1"/>
            </a:lvl3pPr>
            <a:lvl4pPr marL="0" indent="0" algn="ctr">
              <a:lnSpc>
                <a:spcPct val="91000"/>
              </a:lnSpc>
              <a:spcBef>
                <a:spcPts val="0"/>
              </a:spcBef>
              <a:buNone/>
              <a:defRPr sz="2000" b="1"/>
            </a:lvl4pPr>
            <a:lvl5pPr marL="0" indent="0" algn="ctr">
              <a:lnSpc>
                <a:spcPct val="91000"/>
              </a:lnSpc>
              <a:spcBef>
                <a:spcPts val="0"/>
              </a:spcBef>
              <a:buNone/>
              <a:defRPr sz="2000" b="1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E6B84-2217-4E22-AE37-F650CFCA8F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6800" y="3940174"/>
            <a:ext cx="1584000" cy="21891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ct val="91000"/>
              </a:lnSpc>
              <a:buNone/>
              <a:defRPr sz="2000" b="1"/>
            </a:lvl2pPr>
            <a:lvl3pPr marL="0" indent="0" algn="ctr">
              <a:lnSpc>
                <a:spcPct val="91000"/>
              </a:lnSpc>
              <a:buNone/>
              <a:defRPr sz="2000" b="1"/>
            </a:lvl3pPr>
            <a:lvl4pPr marL="0" indent="0" algn="ctr">
              <a:lnSpc>
                <a:spcPct val="91000"/>
              </a:lnSpc>
              <a:buNone/>
              <a:defRPr sz="2000" b="1"/>
            </a:lvl4pPr>
            <a:lvl5pPr marL="0" indent="0" algn="ctr">
              <a:lnSpc>
                <a:spcPct val="91000"/>
              </a:lnSpc>
              <a:buNone/>
              <a:defRPr sz="2000" b="1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565392-4852-47A4-B66A-29EDC115F1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000" y="3942000"/>
            <a:ext cx="1584000" cy="21873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0" indent="0" algn="ctr">
              <a:lnSpc>
                <a:spcPct val="91000"/>
              </a:lnSpc>
              <a:buNone/>
              <a:defRPr sz="2000" b="1"/>
            </a:lvl2pPr>
            <a:lvl3pPr marL="0" indent="0" algn="ctr">
              <a:lnSpc>
                <a:spcPct val="91000"/>
              </a:lnSpc>
              <a:buNone/>
              <a:defRPr sz="2000" b="1"/>
            </a:lvl3pPr>
            <a:lvl4pPr marL="0" indent="0" algn="ctr">
              <a:lnSpc>
                <a:spcPct val="91000"/>
              </a:lnSpc>
              <a:buNone/>
              <a:defRPr sz="2000" b="1"/>
            </a:lvl4pPr>
            <a:lvl5pPr marL="0" indent="0" algn="ctr">
              <a:lnSpc>
                <a:spcPct val="91000"/>
              </a:lnSpc>
              <a:buNone/>
              <a:defRPr sz="2000" b="1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DE71C-2A7A-4170-87B9-8D837C5B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90259-5361-492F-9B0C-8BFDAABE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DE5F-44D1-4A84-A613-4845D76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A43358C-B6F4-431E-B695-43B880B860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04000" y="2304000"/>
            <a:ext cx="1584000" cy="1440000"/>
          </a:xfrm>
          <a:noFill/>
        </p:spPr>
        <p:txBody>
          <a:bodyPr lIns="0" tIns="0" rIns="0" bIns="338400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B7D0282-6233-4EF2-90B1-7A03521BE8C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3383" y="2304000"/>
            <a:ext cx="1584000" cy="1440000"/>
          </a:xfrm>
          <a:noFill/>
        </p:spPr>
        <p:txBody>
          <a:bodyPr lIns="0" tIns="0" rIns="0" bIns="338400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F100A2DB-7282-4A10-952C-D9AE27531E9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00188" y="2298158"/>
            <a:ext cx="1584000" cy="1440000"/>
          </a:xfrm>
          <a:noFill/>
        </p:spPr>
        <p:txBody>
          <a:bodyPr lIns="0" tIns="0" rIns="0" bIns="338400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9EA03B0D-BB16-48EA-BDB6-175BCD6996D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248282" y="2298158"/>
            <a:ext cx="1584000" cy="1440000"/>
          </a:xfrm>
          <a:noFill/>
        </p:spPr>
        <p:txBody>
          <a:bodyPr lIns="0" tIns="0" rIns="0" bIns="338400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689D88AB-0E47-4D3C-88AD-A10710CC47B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96376" y="2298158"/>
            <a:ext cx="1584000" cy="1440000"/>
          </a:xfrm>
          <a:noFill/>
        </p:spPr>
        <p:txBody>
          <a:bodyPr lIns="0" tIns="0" rIns="0" bIns="3384000"/>
          <a:lstStyle>
            <a:lvl1pPr marL="0" indent="0">
              <a:buNone/>
              <a:defRPr sz="105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466739-D2CF-42A2-8F9D-4E0B1812B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fotos, tekst og baggrund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E9DE71C-2A7A-4170-87B9-8D837C5B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3290259-5361-492F-9B0C-8BFDAABE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B6FA31-FD12-4A41-AC92-462018FFA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rgbClr val="D2D2D1"/>
          </a:solidFill>
        </p:spPr>
        <p:txBody>
          <a:bodyPr lIns="72000" tIns="72000" rIns="72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CDE5F-44D1-4A84-A613-4845D76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521080-9572-4777-A291-6FCEF4F55D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16000" y="2520000"/>
            <a:ext cx="1548000" cy="1152000"/>
          </a:xfrm>
          <a:solidFill>
            <a:schemeClr val="bg1"/>
          </a:solidFill>
        </p:spPr>
        <p:txBody>
          <a:bodyPr bIns="2808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F4D5582-5E79-4828-A40D-3C40036ADC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000" y="2520000"/>
            <a:ext cx="1548000" cy="1152000"/>
          </a:xfrm>
          <a:solidFill>
            <a:schemeClr val="bg1"/>
          </a:solidFill>
        </p:spPr>
        <p:txBody>
          <a:bodyPr bIns="2808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3C52D93-8D65-4C7F-B5C6-E4D8D18474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8000" y="2520000"/>
            <a:ext cx="1548000" cy="1152000"/>
          </a:xfrm>
          <a:solidFill>
            <a:schemeClr val="bg1"/>
          </a:solidFill>
        </p:spPr>
        <p:txBody>
          <a:bodyPr bIns="2808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18696D90-FB54-4F7F-940B-D8B4BB12EE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4000" y="2520000"/>
            <a:ext cx="1548000" cy="1152000"/>
          </a:xfrm>
          <a:solidFill>
            <a:schemeClr val="bg1"/>
          </a:solidFill>
        </p:spPr>
        <p:txBody>
          <a:bodyPr bIns="2808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BCF06BC-E95A-406F-966D-7E2EBD3D63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000" y="2520000"/>
            <a:ext cx="1548000" cy="1152000"/>
          </a:xfrm>
          <a:solidFill>
            <a:schemeClr val="bg1"/>
          </a:solidFill>
        </p:spPr>
        <p:txBody>
          <a:bodyPr bIns="2808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76D3FB-F80E-4DD2-860B-08974AA9E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7FB50F-BE5C-4CA6-BE0E-59A33485E7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7023" y="3894667"/>
            <a:ext cx="5937955" cy="24140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/>
            </a:lvl1pPr>
            <a:lvl2pPr marL="180000">
              <a:lnSpc>
                <a:spcPct val="100000"/>
              </a:lnSpc>
              <a:spcBef>
                <a:spcPts val="1200"/>
              </a:spcBef>
              <a:defRPr sz="2000"/>
            </a:lvl2pPr>
            <a:lvl3pPr marL="360000"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73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rgbClr val="D2D2D1"/>
          </a:solidFill>
        </p:spPr>
        <p:txBody>
          <a:bodyPr tIns="72000" anchor="t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og tilføj overskrift i en linje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07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foto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rgbClr val="D2D2D1"/>
          </a:solidFill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og tilføj overskrift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9DBC74-3786-447B-B59D-7C7225E065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6755" y="1975555"/>
            <a:ext cx="4030133" cy="4320000"/>
          </a:xfrm>
          <a:solidFill>
            <a:schemeClr val="bg1">
              <a:alpha val="80000"/>
            </a:schemeClr>
          </a:solidFill>
        </p:spPr>
        <p:txBody>
          <a:bodyPr lIns="288000" tIns="270000" rIns="288000" bIns="216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2B9F0"/>
              </a:buClr>
              <a:buSzTx/>
              <a:buFont typeface="Arial Rounded MT Bold" panose="020F0704030504030204" pitchFamily="34" charset="0"/>
              <a:buNone/>
              <a:tabLst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 Rounded MT Bold" panose="020F0704030504030204" pitchFamily="34" charset="0"/>
              <a:buChar char="•"/>
              <a:tabLst/>
              <a:defRPr/>
            </a:pPr>
            <a:r>
              <a:rPr lang="en-GB" dirty="0"/>
              <a:t>Klik her for at tilføje tekst. Bundfarve ændres via Fyldfarve.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1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foto med tekstboks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rgbClr val="D2D2D1"/>
          </a:solidFill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Klik på denne pladsholder og indsæt baggrundsfoto via: Skyfish ikonet el.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og tilføj overskrift i en linje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9DBC74-3786-447B-B59D-7C7225E065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6755" y="1114425"/>
            <a:ext cx="4030133" cy="5181130"/>
          </a:xfrm>
          <a:solidFill>
            <a:schemeClr val="bg1">
              <a:alpha val="80000"/>
            </a:schemeClr>
          </a:solidFill>
        </p:spPr>
        <p:txBody>
          <a:bodyPr lIns="288000" tIns="2088000" rIns="288000" bIns="21600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" panose="020B0604020202020204" pitchFamily="34" charset="0"/>
              <a:buChar char="​"/>
              <a:tabLst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0A99C"/>
              </a:buClr>
              <a:buSzTx/>
              <a:buFont typeface="Arial Rounded MT Bold" panose="020F0704030504030204" pitchFamily="34" charset="0"/>
              <a:buChar char="•"/>
              <a:tabLst/>
              <a:defRPr/>
            </a:pPr>
            <a:r>
              <a:rPr lang="en-GB" dirty="0"/>
              <a:t>Klik her for at tilføje tekst. Bundfarve ændres via Fyldfarve.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6184AB-8E91-413B-8105-2DE6238AFA1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472133" y="1422399"/>
            <a:ext cx="2619375" cy="1611413"/>
          </a:xfrm>
          <a:noFill/>
        </p:spPr>
        <p:txBody>
          <a:bodyPr lIns="72000" tIns="36000" rIns="0" bIns="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ikon via Skyfish-ikonet. Klik derefter på Billedværktøj under Sund &amp; Bælt-fanen og vælg Tilpas (Fit)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26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393074E6-CE2C-4C4D-9832-6F9DB925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CB52732-F38A-4168-A7DD-AA18C4F2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A0495-F73C-404B-B4F7-AF20E441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36BE52-D287-4343-A7BC-32112F1244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86000" y="1440000"/>
            <a:ext cx="1620000" cy="1620000"/>
          </a:xfrm>
          <a:solidFill>
            <a:schemeClr val="bg1">
              <a:lumMod val="95000"/>
            </a:schemeClr>
          </a:solidFill>
        </p:spPr>
        <p:txBody>
          <a:bodyPr wrap="none" bIns="2160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499BF2-BDE7-4C3D-8E06-733CDF3FC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A0F01F-F794-4B74-BB5F-C645949017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000" y="3276599"/>
            <a:ext cx="8856000" cy="2311401"/>
          </a:xfrm>
        </p:spPr>
        <p:txBody>
          <a:bodyPr/>
          <a:lstStyle>
            <a:lvl1pPr marL="108000" indent="-108000" algn="ctr">
              <a:lnSpc>
                <a:spcPct val="910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”"/>
              <a:defRPr sz="3000">
                <a:solidFill>
                  <a:srgbClr val="3F606E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lnSpc>
                <a:spcPct val="10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​"/>
              <a:defRPr/>
            </a:lvl3pPr>
            <a:lvl4pPr marL="0" indent="0" algn="ctr">
              <a:lnSpc>
                <a:spcPct val="10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​"/>
              <a:defRPr/>
            </a:lvl4pPr>
            <a:lvl5pPr marL="0" indent="0" algn="ctr">
              <a:lnSpc>
                <a:spcPct val="10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GB" dirty="0"/>
              <a:t>Skriv citat og afslut med citationstegn” </a:t>
            </a:r>
            <a:endParaRPr lang="en-GB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16036A7-78AE-43F9-896F-9AFD661C6B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8938" y="5588000"/>
            <a:ext cx="8863012" cy="54133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600"/>
            </a:lvl1pPr>
            <a:lvl2pPr marL="0" indent="0" algn="ctr">
              <a:buFontTx/>
              <a:buNone/>
              <a:defRPr sz="1600"/>
            </a:lvl2pPr>
            <a:lvl3pPr marL="0" indent="0" algn="ctr">
              <a:buFontTx/>
              <a:buNone/>
              <a:defRPr sz="1600"/>
            </a:lvl3pPr>
            <a:lvl4pPr marL="0" indent="0" algn="ctr">
              <a:buFontTx/>
              <a:buNone/>
              <a:defRPr sz="1600"/>
            </a:lvl4pPr>
            <a:lvl5pPr marL="0" indent="0" algn="ctr">
              <a:buFontTx/>
              <a:buNone/>
              <a:defRPr sz="1600"/>
            </a:lvl5pPr>
          </a:lstStyle>
          <a:p>
            <a:pPr lvl="0"/>
            <a:r>
              <a:rPr lang="en-GB" dirty="0"/>
              <a:t>Indsæt navn, titel og firma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26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50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side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19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5963" y="1444451"/>
            <a:ext cx="228036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en-GB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760" y="2529100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90679" y="3258299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906144" y="4112380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6144" y="5560065"/>
            <a:ext cx="547241" cy="197798"/>
          </a:xfrm>
          <a:prstGeom prst="rect">
            <a:avLst/>
          </a:prstGeo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D2C9FB0D-88F7-4914-B163-2A32B5C36395}"/>
              </a:ext>
            </a:extLst>
          </p:cNvPr>
          <p:cNvGrpSpPr/>
          <p:nvPr userDrawn="1"/>
        </p:nvGrpSpPr>
        <p:grpSpPr>
          <a:xfrm>
            <a:off x="6398620" y="3655032"/>
            <a:ext cx="740398" cy="934814"/>
            <a:chOff x="6398620" y="3815586"/>
            <a:chExt cx="740398" cy="934814"/>
          </a:xfrm>
        </p:grpSpPr>
        <p:pic>
          <p:nvPicPr>
            <p:cNvPr id="14" name="6 Crop">
              <a:extLst>
                <a:ext uri="{FF2B5EF4-FFF2-40B4-BE49-F238E27FC236}">
                  <a16:creationId xmlns:a16="http://schemas.microsoft.com/office/drawing/2014/main" id="{9CA7B9C2-7E56-410A-971E-5C2DB1237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8279CECF-FAFA-4219-B5CE-3A3FD84988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5BA528D8-8864-41DB-9710-AE4685B9A20B}"/>
              </a:ext>
            </a:extLst>
          </p:cNvPr>
          <p:cNvGrpSpPr/>
          <p:nvPr userDrawn="1"/>
        </p:nvGrpSpPr>
        <p:grpSpPr>
          <a:xfrm>
            <a:off x="6391652" y="4813484"/>
            <a:ext cx="740397" cy="929593"/>
            <a:chOff x="6391652" y="4854581"/>
            <a:chExt cx="740397" cy="929593"/>
          </a:xfrm>
        </p:grpSpPr>
        <p:pic>
          <p:nvPicPr>
            <p:cNvPr id="17" name="6 Crop">
              <a:extLst>
                <a:ext uri="{FF2B5EF4-FFF2-40B4-BE49-F238E27FC236}">
                  <a16:creationId xmlns:a16="http://schemas.microsoft.com/office/drawing/2014/main" id="{31C0B22E-AE96-4B47-B9E5-0C6BF3DDF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DEA374A-1857-4DBB-B628-7924724B19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442771" y="2420162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39846" y="1444451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  <a:endParaRPr lang="en-GB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  <a:endParaRPr lang="en-GB"/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2475" y="1623601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242475" y="1984241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696913" y="504682"/>
            <a:ext cx="10752137" cy="611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en-GB" sz="3200" b="0" cap="all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  <a:endParaRPr lang="en-GB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B2E8B7A-06A2-42A5-869E-998F86255B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4451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é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E40A5B-2484-4EA5-8B58-8058FD0355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16000"/>
            <a:ext cx="11972925" cy="6426000"/>
          </a:xfrm>
          <a:solidFill>
            <a:srgbClr val="D2D2D1"/>
          </a:solidFill>
        </p:spPr>
        <p:txBody>
          <a:bodyPr lIns="72000" tIns="72000" rIns="7200000"/>
          <a:lstStyle>
            <a:lvl1pPr marL="0" indent="0" algn="l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6274" y="4296270"/>
            <a:ext cx="5896651" cy="1744148"/>
          </a:xfrm>
          <a:solidFill>
            <a:schemeClr val="bg1"/>
          </a:solidFill>
        </p:spPr>
        <p:txBody>
          <a:bodyPr wrap="square" lIns="252000" tIns="180000" rIns="504000" bIns="450000" anchor="b">
            <a:sp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Indsæt overskrift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46C274-2DE3-4F70-947D-5ACD040E20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925" y="5639101"/>
            <a:ext cx="3906000" cy="4013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0" indent="0">
              <a:lnSpc>
                <a:spcPct val="100000"/>
              </a:lnSpc>
              <a:buNone/>
              <a:defRPr sz="1300"/>
            </a:lvl2pPr>
            <a:lvl3pPr marL="0" indent="0">
              <a:lnSpc>
                <a:spcPct val="100000"/>
              </a:lnSpc>
              <a:buNone/>
              <a:defRPr sz="1300"/>
            </a:lvl3pPr>
            <a:lvl4pPr marL="0" indent="0">
              <a:lnSpc>
                <a:spcPct val="100000"/>
              </a:lnSpc>
              <a:buNone/>
              <a:defRPr sz="1300"/>
            </a:lvl4pPr>
            <a:lvl5pPr marL="0" indent="0">
              <a:lnSpc>
                <a:spcPct val="100000"/>
              </a:lnSpc>
              <a:buNone/>
              <a:defRPr sz="1300"/>
            </a:lvl5pPr>
          </a:lstStyle>
          <a:p>
            <a:pPr lvl="0"/>
            <a:r>
              <a:rPr lang="en-GB" dirty="0"/>
              <a:t>Navn</a:t>
            </a:r>
            <a:endParaRPr lang="en-GB"/>
          </a:p>
        </p:txBody>
      </p:sp>
      <p:sp>
        <p:nvSpPr>
          <p:cNvPr id="11" name="dynamisk logo" descr="{&quot;templafy&quot;:{&quot;id&quot;:&quot;46684346-b276-4360-886b-a88e74a289f8&quot;}}" title="UserProfile.LogoPP.LogoName">
            <a:extLst>
              <a:ext uri="{FF2B5EF4-FFF2-40B4-BE49-F238E27FC236}">
                <a16:creationId xmlns:a16="http://schemas.microsoft.com/office/drawing/2014/main" id="{52D9616D-781B-4B9C-8B88-91BAD051DDBA}"/>
              </a:ext>
            </a:extLst>
          </p:cNvPr>
          <p:cNvSpPr/>
          <p:nvPr userDrawn="1"/>
        </p:nvSpPr>
        <p:spPr>
          <a:xfrm>
            <a:off x="9882000" y="432000"/>
            <a:ext cx="1872000" cy="9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en-GB" sz="1800" noProof="0" dirty="0"/>
          </a:p>
        </p:txBody>
      </p:sp>
      <p:sp>
        <p:nvSpPr>
          <p:cNvPr id="13" name="date" descr="{&quot;templafy&quot;:{&quot;id&quot;:&quot;4dde7da9-e204-4910-b96e-924cdfed8b06&quot;}}" title="Form.Date">
            <a:extLst>
              <a:ext uri="{FF2B5EF4-FFF2-40B4-BE49-F238E27FC236}">
                <a16:creationId xmlns:a16="http://schemas.microsoft.com/office/drawing/2014/main" id="{CC0A60A2-E77B-4119-A913-9203CE6834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75" y="5639100"/>
            <a:ext cx="1980000" cy="216000"/>
          </a:xfrm>
        </p:spPr>
        <p:txBody>
          <a:bodyPr lIns="25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300"/>
            </a:lvl9pPr>
          </a:lstStyle>
          <a:p>
            <a:r>
              <a:rPr lang="en-GB"/>
              <a:t>7 June 2022</a:t>
            </a:r>
          </a:p>
        </p:txBody>
      </p:sp>
    </p:spTree>
    <p:extLst>
      <p:ext uri="{BB962C8B-B14F-4D97-AF65-F5344CB8AC3E}">
        <p14:creationId xmlns:p14="http://schemas.microsoft.com/office/powerpoint/2010/main" val="206062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">
          <p15:clr>
            <a:srgbClr val="000000"/>
          </p15:clr>
        </p15:guide>
        <p15:guide id="2" pos="7542">
          <p15:clr>
            <a:srgbClr val="000000"/>
          </p15:clr>
        </p15:guide>
        <p15:guide id="3" orient="horz" pos="4183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Hvis du ser andre </a:t>
            </a:r>
            <a:r>
              <a:rPr lang="en-GB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en-GB" sz="4400" b="0" i="0" u="none" noProof="0" dirty="0">
                <a:solidFill>
                  <a:schemeClr val="bg1"/>
                </a:solidFill>
              </a:rPr>
              <a:t>vores </a:t>
            </a:r>
            <a:r>
              <a:rPr lang="en-GB" sz="4400" b="0" i="0" u="none" noProof="1">
                <a:solidFill>
                  <a:schemeClr val="bg1"/>
                </a:solidFill>
              </a:rPr>
              <a:t>corporate</a:t>
            </a:r>
            <a:r>
              <a:rPr lang="en-GB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i="1" noProof="0" dirty="0">
                <a:solidFill>
                  <a:schemeClr val="bg1"/>
                </a:solidFill>
              </a:rPr>
              <a:t>Brug dem ikke </a:t>
            </a:r>
            <a:endParaRPr lang="en-GB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en-GB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endParaRPr lang="en-GB" sz="16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en-GB" smtClean="0"/>
              <a:t>Thursday, 27 April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itel og teks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21.10.2014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footer her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4A1F-5D4A-404A-A7CB-3E6B59F6FCA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4"/>
          </p:nvPr>
        </p:nvSpPr>
        <p:spPr>
          <a:xfrm>
            <a:off x="960000" y="2160000"/>
            <a:ext cx="10608000" cy="396000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/>
            </a:lvl1pPr>
            <a:lvl2pPr marL="177800" indent="0">
              <a:buNone/>
              <a:defRPr/>
            </a:lvl2pPr>
            <a:lvl3pPr marL="357188" indent="0">
              <a:buNone/>
              <a:defRPr/>
            </a:lvl3pPr>
            <a:lvl4pPr marL="534987" indent="0">
              <a:buNone/>
              <a:defRPr/>
            </a:lvl4pPr>
            <a:lvl5pPr marL="727075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73384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Højre_tekst_2_X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0011" y="0"/>
            <a:ext cx="6441989" cy="6427960"/>
          </a:xfrm>
          <a:solidFill>
            <a:schemeClr val="bg2"/>
          </a:solidFill>
        </p:spPr>
        <p:txBody>
          <a:bodyPr lIns="720000" tIns="720000" rIns="720000" bIns="72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billede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000" cy="321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21.10.2014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footer her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4A1F-5D4A-404A-A7CB-3E6B59F6FCA5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3214800"/>
            <a:ext cx="5760000" cy="3214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>
          <a:xfrm>
            <a:off x="6710011" y="2160000"/>
            <a:ext cx="4800000" cy="3960000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7188" indent="0">
              <a:buNone/>
              <a:defRPr>
                <a:solidFill>
                  <a:schemeClr val="bg1"/>
                </a:solidFill>
              </a:defRPr>
            </a:lvl3pPr>
            <a:lvl4pPr marL="534987" indent="0">
              <a:buNone/>
              <a:defRPr>
                <a:solidFill>
                  <a:schemeClr val="bg1"/>
                </a:solidFill>
              </a:defRPr>
            </a:lvl4pPr>
            <a:lvl5pPr marL="7270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19820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Version 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/>
              <a:t>ATR 135080: S&amp;B/irissys/Skinner/Opg 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9761" y="544472"/>
            <a:ext cx="11072484" cy="25304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333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559759" y="1947655"/>
            <a:ext cx="11072484" cy="3764951"/>
          </a:xfrm>
        </p:spPr>
        <p:txBody>
          <a:bodyPr/>
          <a:lstStyle>
            <a:lvl1pPr marL="241294" indent="-241294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719649" indent="-243411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1195887" indent="-243411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672125" indent="-232828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2148364" indent="-228594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1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21.10.2014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footer her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4A1F-5D4A-404A-A7CB-3E6B59F6FCA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960000" y="2160000"/>
            <a:ext cx="10608000" cy="3960000"/>
          </a:xfrm>
        </p:spPr>
        <p:txBody>
          <a:bodyPr/>
          <a:lstStyle>
            <a:lvl1pPr marL="179388" indent="-179388">
              <a:spcAft>
                <a:spcPts val="300"/>
              </a:spcAft>
              <a:tabLst/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753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enstre_tekst_2_X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441989" cy="6427960"/>
          </a:xfrm>
          <a:solidFill>
            <a:schemeClr val="tx2"/>
          </a:solidFill>
        </p:spPr>
        <p:txBody>
          <a:bodyPr lIns="720000" tIns="720000" rIns="720000" bIns="72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billede 9"/>
          <p:cNvSpPr>
            <a:spLocks noGrp="1"/>
          </p:cNvSpPr>
          <p:nvPr>
            <p:ph type="pic" sz="quarter" idx="16"/>
          </p:nvPr>
        </p:nvSpPr>
        <p:spPr>
          <a:xfrm>
            <a:off x="6432000" y="0"/>
            <a:ext cx="5760000" cy="321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8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21.10.2014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footer her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4A1F-5D4A-404A-A7CB-3E6B59F6FCA5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6432000" y="3214800"/>
            <a:ext cx="5760000" cy="3214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8"/>
          </p:nvPr>
        </p:nvSpPr>
        <p:spPr>
          <a:xfrm>
            <a:off x="960000" y="2160000"/>
            <a:ext cx="4800000" cy="39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7188" indent="0">
              <a:buNone/>
              <a:defRPr>
                <a:solidFill>
                  <a:schemeClr val="bg1"/>
                </a:solidFill>
              </a:defRPr>
            </a:lvl3pPr>
            <a:lvl4pPr marL="534987" indent="0">
              <a:buNone/>
              <a:defRPr>
                <a:solidFill>
                  <a:schemeClr val="bg1"/>
                </a:solidFill>
              </a:defRPr>
            </a:lvl4pPr>
            <a:lvl5pPr marL="7270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3882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4293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437200"/>
            <a:ext cx="12192000" cy="1972734"/>
          </a:xfrm>
          <a:blipFill>
            <a:blip r:embed="rId3"/>
            <a:stretch>
              <a:fillRect/>
            </a:stretch>
          </a:blipFill>
        </p:spPr>
        <p:txBody>
          <a:bodyPr lIns="414000" tIns="288000" rIns="720000" bIns="7200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>
          <a:xfrm>
            <a:off x="960000" y="6425999"/>
            <a:ext cx="960000" cy="432000"/>
          </a:xfrm>
        </p:spPr>
        <p:txBody>
          <a:bodyPr/>
          <a:lstStyle/>
          <a:p>
            <a:r>
              <a:rPr lang="da-DK"/>
              <a:t>21.10.2014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2160000" y="6426000"/>
            <a:ext cx="4532893" cy="432000"/>
          </a:xfrm>
        </p:spPr>
        <p:txBody>
          <a:bodyPr/>
          <a:lstStyle/>
          <a:p>
            <a:r>
              <a:rPr lang="da-DK"/>
              <a:t>Indsæt footer her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3"/>
          </p:nvPr>
        </p:nvSpPr>
        <p:spPr>
          <a:xfrm>
            <a:off x="11136000" y="6425999"/>
            <a:ext cx="1056000" cy="432000"/>
          </a:xfrm>
        </p:spPr>
        <p:txBody>
          <a:bodyPr/>
          <a:lstStyle/>
          <a:p>
            <a:fld id="{74DD4A1F-5D4A-404A-A7CB-3E6B59F6FC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319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n foto /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52FA719-AEBE-4243-92DA-0CE888DE5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9" name="Pladsholder til billede 10">
            <a:extLst>
              <a:ext uri="{FF2B5EF4-FFF2-40B4-BE49-F238E27FC236}">
                <a16:creationId xmlns:a16="http://schemas.microsoft.com/office/drawing/2014/main" id="{15CCB4E4-B1BB-4150-BBED-434588870DA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8874" y="6379200"/>
            <a:ext cx="1116279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lnSpc>
                <a:spcPts val="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7" name="Date Placeholder 7" hidden="1">
            <a:extLst>
              <a:ext uri="{FF2B5EF4-FFF2-40B4-BE49-F238E27FC236}">
                <a16:creationId xmlns:a16="http://schemas.microsoft.com/office/drawing/2014/main" id="{3126D14B-E636-4FB0-8AD9-ACFB84A9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3" hidden="1">
            <a:extLst>
              <a:ext uri="{FF2B5EF4-FFF2-40B4-BE49-F238E27FC236}">
                <a16:creationId xmlns:a16="http://schemas.microsoft.com/office/drawing/2014/main" id="{352BF12E-3730-4474-B103-ED37D006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4" hidden="1">
            <a:extLst>
              <a:ext uri="{FF2B5EF4-FFF2-40B4-BE49-F238E27FC236}">
                <a16:creationId xmlns:a16="http://schemas.microsoft.com/office/drawing/2014/main" id="{7DA5735A-941C-45A4-9181-84B1627F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A0456-5EC4-46A9-A193-027530D8437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091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114425"/>
            <a:ext cx="10749600" cy="5202000"/>
          </a:xfrm>
        </p:spPr>
        <p:txBody>
          <a:bodyPr rIns="3333600"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tekst, tabel, graf, foto eller </a:t>
            </a:r>
            <a:r>
              <a:rPr lang="en-GB" dirty="0" err="1"/>
              <a:t>SmartArt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9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404000"/>
            <a:ext cx="6865200" cy="4071600"/>
          </a:xfrm>
        </p:spPr>
        <p:txBody>
          <a:bodyPr rIns="3333600"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2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12EC4DD9-1FE3-46F6-AC73-361DAA6BE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116013"/>
            <a:ext cx="5194800" cy="5201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tekst, tabel, graf, foto eller SmartArt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D26938D7-5F77-4B47-9F62-7BE8C8E664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4801" y="1116012"/>
            <a:ext cx="5194799" cy="5201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tekst, tabel, graf, foto eller SmartArt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7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0">
          <p15:clr>
            <a:srgbClr val="000000"/>
          </p15:clr>
        </p15:guide>
        <p15:guide id="2" pos="3728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BFA0DA-1AAA-4B85-90C3-A0B0AA7F8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808000"/>
            <a:ext cx="12192000" cy="4050000"/>
          </a:xfrm>
          <a:solidFill>
            <a:srgbClr val="D2D2D1"/>
          </a:solidFill>
        </p:spPr>
        <p:txBody>
          <a:bodyPr lIns="720000" tIns="72000" rIns="720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F2DFF9-99B3-4080-92B1-6F2857019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14425"/>
            <a:ext cx="3344400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6BB3DB-88A3-4C73-878C-6A9AB15BE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2413" y="1114425"/>
            <a:ext cx="3344400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953736-C736-44D1-A7CF-23887B724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6" y="1114425"/>
            <a:ext cx="3344400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62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60">
          <p15:clr>
            <a:srgbClr val="000000"/>
          </p15:clr>
        </p15:guide>
        <p15:guide id="6" pos="2787">
          <p15:clr>
            <a:srgbClr val="000000"/>
          </p15:clr>
        </p15:guide>
        <p15:guide id="7" pos="4891">
          <p15:clr>
            <a:srgbClr val="000000"/>
          </p15:clr>
        </p15:guide>
        <p15:guide id="8" pos="5118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BFA0DA-1AAA-4B85-90C3-A0B0AA7F8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808000"/>
            <a:ext cx="12192000" cy="4050000"/>
          </a:xfrm>
          <a:solidFill>
            <a:srgbClr val="D2D2D1"/>
          </a:solidFill>
        </p:spPr>
        <p:txBody>
          <a:bodyPr lIns="720000" tIns="72000" rIns="720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F2DFF9-99B3-4080-92B1-6F2857019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1114425"/>
            <a:ext cx="5193437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6BB3DB-88A3-4C73-878C-6A9AB15BE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3800" y="1114425"/>
            <a:ext cx="5194299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67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5">
          <p15:clr>
            <a:srgbClr val="000000"/>
          </p15:clr>
        </p15:guide>
        <p15:guide id="2" pos="3952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B867AEC-EBCE-402B-9ADE-F0F4CE3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11-03-2022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ED7E2FB-D709-49A3-99D5-5B1D613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BFA0DA-1AAA-4B85-90C3-A0B0AA7F8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808000"/>
            <a:ext cx="12192000" cy="4050000"/>
          </a:xfrm>
          <a:solidFill>
            <a:srgbClr val="D2D2D1"/>
          </a:solidFill>
        </p:spPr>
        <p:txBody>
          <a:bodyPr lIns="720000" tIns="72000" rIns="7200000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Klik på denne pladsholder og indsæt foto via SkyFish-ikonet eller via Billedværktøjer under Sund &amp; Bælt-fanen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CE4A-1981-4B4C-A8FD-C0880E56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F2DFF9-99B3-4080-92B1-6F2857019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14425"/>
            <a:ext cx="7416000" cy="1404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BCCE5-763C-4664-8119-E56D4AA5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3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5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noFill/>
              </a:defRPr>
            </a:lvl1pPr>
          </a:lstStyle>
          <a:p>
            <a:r>
              <a:rPr lang="en-GB" dirty="0"/>
              <a:t>11. marts 2022</a:t>
            </a:r>
            <a:endParaRPr lang="en-GB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102" y="522821"/>
            <a:ext cx="10769998" cy="593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Klik og tilføj overskrift i en linje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1" y="1116013"/>
            <a:ext cx="10748100" cy="5183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</a:t>
            </a:r>
            <a:r>
              <a:rPr lang="en-GB" noProof="0" dirty="0" err="1"/>
              <a:t>text</a:t>
            </a:r>
            <a:r>
              <a:rPr lang="en-GB" noProof="0" dirty="0"/>
              <a:t> styles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0583" y="6477758"/>
            <a:ext cx="79083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1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lang="en-GB" sz="3200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8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Rounded MT Bold" panose="020F0704030504030204" pitchFamily="34" charset="0"/>
        <a:buChar char="•"/>
        <a:defRPr lang="en-GB" sz="16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51">
          <p15:clr>
            <a:srgbClr val="F26B43"/>
          </p15:clr>
        </p15:guide>
        <p15:guide id="3" orient="horz" pos="325">
          <p15:clr>
            <a:srgbClr val="F26B43"/>
          </p15:clr>
        </p15:guide>
        <p15:guide id="6" orient="horz" pos="703">
          <p15:clr>
            <a:srgbClr val="F26B43"/>
          </p15:clr>
        </p15:guide>
        <p15:guide id="7" pos="7224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bin"/><Relationship Id="rId3" Type="http://schemas.openxmlformats.org/officeDocument/2006/relationships/tags" Target="../tags/tag3.xml"/><Relationship Id="rId7" Type="http://schemas.openxmlformats.org/officeDocument/2006/relationships/image" Target="../media/image19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bin"/><Relationship Id="rId5" Type="http://schemas.openxmlformats.org/officeDocument/2006/relationships/image" Target="../media/image17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5"/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550" y="3024200"/>
            <a:ext cx="7308850" cy="3617912"/>
          </a:xfrm>
        </p:spPr>
      </p:pic>
      <p:pic>
        <p:nvPicPr>
          <p:cNvPr id="30" name="Picture Placeholder 26"/>
          <p:cNvPicPr>
            <a:picLocks noGrp="1" noChangeAspect="1"/>
          </p:cNvPicPr>
          <p:nvPr>
            <p:ph type="pic" sz="quarter" idx="14"/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600" y="216000"/>
            <a:ext cx="4552950" cy="6426200"/>
          </a:xfr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076275" y="4296270"/>
            <a:ext cx="5896651" cy="1744148"/>
          </a:xfrm>
        </p:spPr>
        <p:txBody>
          <a:bodyPr/>
          <a:lstStyle/>
          <a:p>
            <a:r>
              <a:rPr lang="da-DK" dirty="0"/>
              <a:t>F8A: </a:t>
            </a:r>
            <a:r>
              <a:rPr lang="da-DK" dirty="0" err="1"/>
              <a:t>Dränering</a:t>
            </a:r>
            <a:r>
              <a:rPr lang="da-DK" dirty="0"/>
              <a:t> i </a:t>
            </a:r>
            <a:br>
              <a:rPr lang="da-DK" dirty="0"/>
            </a:br>
            <a:r>
              <a:rPr lang="da-DK" dirty="0" err="1"/>
              <a:t>Tårnbytunneln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18 April 2023	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mpton Medium"/>
                <a:ea typeface="+mn-ea"/>
                <a:cs typeface="+mn-cs"/>
              </a:rPr>
              <a:t>11. marts 2022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mpton Medium"/>
              <a:ea typeface="+mn-ea"/>
              <a:cs typeface="+mn-cs"/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mpton Medium"/>
              <a:ea typeface="+mn-ea"/>
              <a:cs typeface="+mn-cs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mpton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mpton Medium"/>
              <a:ea typeface="+mn-ea"/>
              <a:cs typeface="+mn-cs"/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Mads Christian Møller</a:t>
            </a:r>
          </a:p>
        </p:txBody>
      </p:sp>
      <p:pic>
        <p:nvPicPr>
          <p:cNvPr id="26" name="Picture Placeholder 21"/>
          <p:cNvPicPr>
            <a:picLocks noGrp="1" noChangeAspect="1"/>
          </p:cNvPicPr>
          <p:nvPr>
            <p:ph type="pic" sz="quarter" idx="16"/>
            <p:custDataLst>
              <p:tags r:id="rId3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000" y="215900"/>
            <a:ext cx="3598863" cy="2700338"/>
          </a:xfrm>
        </p:spPr>
      </p:pic>
      <p:pic>
        <p:nvPicPr>
          <p:cNvPr id="35" name="Pladsholder til billede 3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9"/>
          <a:stretch/>
        </p:blipFill>
        <p:spPr>
          <a:xfrm>
            <a:off x="0" y="215900"/>
            <a:ext cx="3600450" cy="2700338"/>
          </a:xfrm>
        </p:spPr>
      </p:pic>
      <p:pic>
        <p:nvPicPr>
          <p:cNvPr id="36" name="Logo">
            <a:extLst>
              <a:ext uri="{FF2B5EF4-FFF2-40B4-BE49-F238E27FC236}">
                <a16:creationId xmlns:a16="http://schemas.microsoft.com/office/drawing/2014/main" id="{9FD9EB4D-3E59-46C5-896B-667E3C41DF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0593" y="431999"/>
            <a:ext cx="1871995" cy="944136"/>
          </a:xfrm>
          <a:prstGeom prst="rect">
            <a:avLst/>
          </a:prstGeom>
        </p:spPr>
      </p:pic>
      <p:sp>
        <p:nvSpPr>
          <p:cNvPr id="13" name="dynamisk logo" descr="{&quot;templafy&quot;:{&quot;id&quot;:&quot;9829bbaf-93ee-4f20-b2d9-c9cb12b82fff&quot;}}" title="UserProfile.LogoPP.LogoName">
            <a:extLst>
              <a:ext uri="{FF2B5EF4-FFF2-40B4-BE49-F238E27FC236}">
                <a16:creationId xmlns:a16="http://schemas.microsoft.com/office/drawing/2014/main" id="{2AA0C375-891D-42B0-9D27-A9F9AEC4ED55}"/>
              </a:ext>
            </a:extLst>
          </p:cNvPr>
          <p:cNvSpPr/>
          <p:nvPr/>
        </p:nvSpPr>
        <p:spPr>
          <a:xfrm>
            <a:off x="9882000" y="432000"/>
            <a:ext cx="1872000" cy="9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pton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Fakta - Tårnbytunnelen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Tårnbytunn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14" y="638176"/>
            <a:ext cx="4521760" cy="25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61541"/>
              </p:ext>
            </p:extLst>
          </p:nvPr>
        </p:nvGraphicFramePr>
        <p:xfrm>
          <a:off x="698102" y="1186378"/>
          <a:ext cx="5233340" cy="3992450"/>
        </p:xfrm>
        <a:graphic>
          <a:graphicData uri="http://schemas.openxmlformats.org/drawingml/2006/table">
            <a:tbl>
              <a:tblPr/>
              <a:tblGrid>
                <a:gridCol w="2616670">
                  <a:extLst>
                    <a:ext uri="{9D8B030D-6E8A-4147-A177-3AD203B41FA5}">
                      <a16:colId xmlns:a16="http://schemas.microsoft.com/office/drawing/2014/main" val="3202673750"/>
                    </a:ext>
                  </a:extLst>
                </a:gridCol>
                <a:gridCol w="2616670">
                  <a:extLst>
                    <a:ext uri="{9D8B030D-6E8A-4147-A177-3AD203B41FA5}">
                      <a16:colId xmlns:a16="http://schemas.microsoft.com/office/drawing/2014/main" val="1816719350"/>
                    </a:ext>
                  </a:extLst>
                </a:gridCol>
              </a:tblGrid>
              <a:tr h="570350">
                <a:tc>
                  <a:txBody>
                    <a:bodyPr/>
                    <a:lstStyle/>
                    <a:p>
                      <a:r>
                        <a:rPr lang="da-DK" b="1" dirty="0">
                          <a:effectLst/>
                        </a:rPr>
                        <a:t>Emne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13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>
                          <a:effectLst/>
                        </a:rPr>
                        <a:t>Fakta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13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4707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 dirty="0">
                          <a:effectLst/>
                        </a:rPr>
                        <a:t>Længde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13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>
                          <a:effectLst/>
                        </a:rPr>
                        <a:t>700,0 m​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13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01755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>
                          <a:effectLst/>
                        </a:rPr>
                        <a:t>Bredde​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>
                          <a:effectLst/>
                        </a:rPr>
                        <a:t>27,4 m​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30685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>
                          <a:effectLst/>
                        </a:rPr>
                        <a:t>Byggeperiode​​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>
                          <a:effectLst/>
                        </a:rPr>
                        <a:t>1993-1997 m​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15744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>
                          <a:effectLst/>
                        </a:rPr>
                        <a:t>Indviet​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>
                          <a:effectLst/>
                        </a:rPr>
                        <a:t>27. september 1997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13283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>
                          <a:effectLst/>
                        </a:rPr>
                        <a:t>Spor​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 dirty="0">
                          <a:effectLst/>
                        </a:rPr>
                        <a:t>2 + 2 og nødspor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6047"/>
                  </a:ext>
                </a:extLst>
              </a:tr>
              <a:tr h="570350">
                <a:tc>
                  <a:txBody>
                    <a:bodyPr/>
                    <a:lstStyle/>
                    <a:p>
                      <a:r>
                        <a:rPr lang="da-DK" b="0">
                          <a:effectLst/>
                        </a:rPr>
                        <a:t>Tunneltype​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 dirty="0">
                          <a:effectLst/>
                        </a:rPr>
                        <a:t>Cut and Cover</a:t>
                      </a:r>
                    </a:p>
                  </a:txBody>
                  <a:tcPr marT="13335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E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44564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>
            <a:off x="698102" y="5350271"/>
            <a:ext cx="5553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313C3F"/>
                </a:solidFill>
                <a:latin typeface="Inter"/>
              </a:rPr>
              <a:t>Tårnbytunnelen er etableret for at reducere støjgenerne fra motorvejen gennem Tårnby og for at samle byen, som ellers gennemskæres af motorvejen.</a:t>
            </a:r>
            <a:endParaRPr lang="da-DK" dirty="0"/>
          </a:p>
        </p:txBody>
      </p:sp>
      <p:pic>
        <p:nvPicPr>
          <p:cNvPr id="7" name="Billede 6" descr="Skærmkli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1" y="3283681"/>
            <a:ext cx="5774510" cy="246362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658494" y="4430684"/>
            <a:ext cx="1014153" cy="5985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da-DK" sz="1800" noProof="0" dirty="0"/>
          </a:p>
        </p:txBody>
      </p:sp>
    </p:spTree>
    <p:extLst>
      <p:ext uri="{BB962C8B-B14F-4D97-AF65-F5344CB8AC3E}">
        <p14:creationId xmlns:p14="http://schemas.microsoft.com/office/powerpoint/2010/main" val="283249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Problemstilling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Ellipse 7"/>
          <p:cNvSpPr/>
          <p:nvPr/>
        </p:nvSpPr>
        <p:spPr>
          <a:xfrm>
            <a:off x="6658494" y="4430684"/>
            <a:ext cx="1014153" cy="5985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da-DK" sz="1800" noProof="0" dirty="0"/>
          </a:p>
        </p:txBody>
      </p:sp>
      <p:sp>
        <p:nvSpPr>
          <p:cNvPr id="9" name="Rektangel 8"/>
          <p:cNvSpPr/>
          <p:nvPr/>
        </p:nvSpPr>
        <p:spPr>
          <a:xfrm>
            <a:off x="426636" y="1217091"/>
            <a:ext cx="10936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I forbindelse med ekstern inspektion af Tårnbytunnelen ift. EU’s tunneldirektiv i oktober 2017 blev der noteret en afvigelse vedr. afvandingen i rapporteringens afsnit 4.10.1. Afvigelsen skyldes, at afløbssystemet ikke til fulde opfylder tunneldirektivets krav i bilag I, pkt. 2.6.1, fordi afledte væsker kan spredes i tunnelens længderetning via afvandingssystemet, da der ikke er vandlås eller lignende anordninger i afløbsbrøndene.</a:t>
            </a:r>
          </a:p>
        </p:txBody>
      </p:sp>
      <p:pic>
        <p:nvPicPr>
          <p:cNvPr id="12" name="Billede 1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7367"/>
            <a:ext cx="12192000" cy="36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projektforløb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426636" y="1217091"/>
            <a:ext cx="10936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Finde gamle tegninger frem og granske, hvilken måde afløbssystemet er bygget op på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Besluttede at sende landmåler samt kloakentreprenør ind i tunnelen, for at </a:t>
            </a:r>
            <a:r>
              <a:rPr lang="da-DK" dirty="0" err="1"/>
              <a:t>indmåle</a:t>
            </a:r>
            <a:r>
              <a:rPr lang="da-DK" dirty="0"/>
              <a:t> hovedbrøndes placeringer, rørkoter og lave tegninger over alle hovedbrønde (ca. 80 stk.)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Overvejede om der skulle vandlås i alle brøndene. Indså at det ville blive alt for dyrt.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Valgte at dele afvandingssystemet op i 3 delstrækninger på ca. 250 meter hver, og fremlagde det for Rune Brandt, som skal lave næste tunnelinspektion.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Projektet står til udførsel i maj og juni 2023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121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Brønde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llipse 7"/>
          <p:cNvSpPr/>
          <p:nvPr/>
        </p:nvSpPr>
        <p:spPr>
          <a:xfrm>
            <a:off x="6658494" y="4430684"/>
            <a:ext cx="1014153" cy="5985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1000"/>
              </a:lnSpc>
            </a:pPr>
            <a:endParaRPr lang="da-DK" sz="1800" noProof="0" dirty="0"/>
          </a:p>
        </p:txBody>
      </p:sp>
      <p:sp>
        <p:nvSpPr>
          <p:cNvPr id="9" name="Rektangel 8"/>
          <p:cNvSpPr/>
          <p:nvPr/>
        </p:nvSpPr>
        <p:spPr>
          <a:xfrm>
            <a:off x="426636" y="1217091"/>
            <a:ext cx="630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err="1"/>
              <a:t>Sandfangsbrønde</a:t>
            </a:r>
            <a:r>
              <a:rPr lang="da-DK" dirty="0"/>
              <a:t> med 15-50 cm sandfang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Pga. rørenes størrelse (ø500 – ø600) blive vandlåsene så store, at de ikke kan være i bunden af brøndene.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Derfor skal den eksisterende brøndbund fjernes.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Der graves ca. 60 cm ned under den tidligere brøndbund, hvor der støbes en ny bund i brønden.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94" y="388522"/>
            <a:ext cx="5287113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Arbejder i Tunnelen: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426636" y="1217091"/>
            <a:ext cx="5350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400" dirty="0"/>
              <a:t>Etablering af én pumpeboring ved hver af de 4 udvalgte brønde for midlertidig sænkning af grundvandet. Boringerne skal bores til ca. 7 m under terræn, så den kommer ned i kalken. Vand pumpes løbende fra pumpeboringerne og til næste samlebrønd nedstrøms fra den brønd der arbejdes i. Til afledning af oppumpet grundvand kræves en afledningstilladelse.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Opskære og fjerne eksisterende asfalt omring brøndene (ca. 1,5 x 1,5 m)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Grave ned og fritlægge brøndkegle, og montere gravekasse (forventet højde cirka 1,1 m)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Løfte eksisterende brøndkegle 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Etablere overpumpning, så brønde hvori vandlåse skal monteres holdes tørlagte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Rydde brønd for trin og indløb (trin genmonteres ikke)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Nedbryde bund i eksisterende brønd og (forventet) kalk under bund af eksisterende brønd til en dybde af cirka 1 m under underside af eksisterende brønd </a:t>
            </a:r>
          </a:p>
        </p:txBody>
      </p:sp>
      <p:sp>
        <p:nvSpPr>
          <p:cNvPr id="6" name="Rektangel 5"/>
          <p:cNvSpPr/>
          <p:nvPr/>
        </p:nvSpPr>
        <p:spPr>
          <a:xfrm>
            <a:off x="5624945" y="1217091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Opsuge materiale (beton, sand, kalk)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 err="1"/>
              <a:t>Udstøbe</a:t>
            </a:r>
            <a:r>
              <a:rPr lang="da-DK" sz="1400" dirty="0"/>
              <a:t> med </a:t>
            </a:r>
            <a:r>
              <a:rPr lang="da-DK" sz="1400" dirty="0" err="1"/>
              <a:t>grovbeton</a:t>
            </a:r>
            <a:r>
              <a:rPr lang="da-DK" sz="1400" dirty="0"/>
              <a:t> til underside ny brønd (hvis der støbes bund i ny indvendig brøndring før montage)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Løfte ny indvendig brøndring ind i brønden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 err="1"/>
              <a:t>Ibore</a:t>
            </a:r>
            <a:r>
              <a:rPr lang="da-DK" sz="1400" dirty="0"/>
              <a:t> strittere i overlap mellem ny brøndring og eksisterende brønd 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 err="1"/>
              <a:t>Udstøbe</a:t>
            </a:r>
            <a:r>
              <a:rPr lang="da-DK" sz="1400" dirty="0"/>
              <a:t> mellemrum mellem ny brøndring og eksisterende brønd og montere ekspanderende fugebånd øverst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Montere vandlåse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Løft eksisterende brøndkegle på plads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Fyld op med grus omkring brøndkeglen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Retabler asfalt, SMA 8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da-DK" sz="1400" dirty="0"/>
              <a:t>Fjernelse af foranstaltninger for overpumpning og sløjfning af pumpeboringer samt retablering </a:t>
            </a:r>
          </a:p>
        </p:txBody>
      </p:sp>
    </p:spTree>
    <p:extLst>
      <p:ext uri="{BB962C8B-B14F-4D97-AF65-F5344CB8AC3E}">
        <p14:creationId xmlns:p14="http://schemas.microsoft.com/office/powerpoint/2010/main" val="15743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trafikafvikling: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426635" y="1217091"/>
            <a:ext cx="5273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Arbejdsområderne ligger alle placeret i nødsporet</a:t>
            </a:r>
          </a:p>
          <a:p>
            <a:endParaRPr lang="da-DK" dirty="0"/>
          </a:p>
          <a:p>
            <a:r>
              <a:rPr lang="da-DK" dirty="0"/>
              <a:t>Der kan derfor opsættes trafikværn til sikring af arbejdsområdet, så der kan arbejdes om dagen</a:t>
            </a:r>
          </a:p>
          <a:p>
            <a:endParaRPr lang="da-DK" dirty="0"/>
          </a:p>
          <a:p>
            <a:r>
              <a:rPr lang="da-DK" dirty="0"/>
              <a:t>Hastigheden på motorvejen nedsættes til 80 km/t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2" y="522821"/>
            <a:ext cx="6289793" cy="2832903"/>
          </a:xfrm>
          <a:prstGeom prst="rect">
            <a:avLst/>
          </a:prstGeom>
        </p:spPr>
      </p:pic>
      <p:cxnSp>
        <p:nvCxnSpPr>
          <p:cNvPr id="21" name="Lige forbindelse 20"/>
          <p:cNvCxnSpPr/>
          <p:nvPr/>
        </p:nvCxnSpPr>
        <p:spPr>
          <a:xfrm>
            <a:off x="6250118" y="2401069"/>
            <a:ext cx="212725" cy="954655"/>
          </a:xfrm>
          <a:prstGeom prst="line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6217206" y="1494474"/>
            <a:ext cx="2451100" cy="901700"/>
          </a:xfrm>
          <a:prstGeom prst="line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Skærmkli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1" y="3633107"/>
            <a:ext cx="6289793" cy="2524920"/>
          </a:xfrm>
          <a:prstGeom prst="rect">
            <a:avLst/>
          </a:prstGeom>
        </p:spPr>
      </p:pic>
      <p:cxnSp>
        <p:nvCxnSpPr>
          <p:cNvPr id="28" name="Lige forbindelse 27"/>
          <p:cNvCxnSpPr/>
          <p:nvPr/>
        </p:nvCxnSpPr>
        <p:spPr>
          <a:xfrm flipV="1">
            <a:off x="6083101" y="4946650"/>
            <a:ext cx="4451549" cy="241300"/>
          </a:xfrm>
          <a:prstGeom prst="line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/>
        </p:nvCxnSpPr>
        <p:spPr>
          <a:xfrm flipV="1">
            <a:off x="10534650" y="4756151"/>
            <a:ext cx="577850" cy="190499"/>
          </a:xfrm>
          <a:prstGeom prst="line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11-03-2022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426635" y="1217091"/>
            <a:ext cx="5273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3642"/>
              </p:ext>
            </p:extLst>
          </p:nvPr>
        </p:nvGraphicFramePr>
        <p:xfrm>
          <a:off x="698102" y="1341720"/>
          <a:ext cx="601702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49101917"/>
                    </a:ext>
                  </a:extLst>
                </a:gridCol>
                <a:gridCol w="1953023">
                  <a:extLst>
                    <a:ext uri="{9D8B030D-6E8A-4147-A177-3AD203B41FA5}">
                      <a16:colId xmlns:a16="http://schemas.microsoft.com/office/drawing/2014/main" val="3471648014"/>
                    </a:ext>
                  </a:extLst>
                </a:gridCol>
              </a:tblGrid>
              <a:tr h="176106">
                <a:tc>
                  <a:txBody>
                    <a:bodyPr/>
                    <a:lstStyle/>
                    <a:p>
                      <a:r>
                        <a:rPr lang="da-DK" dirty="0"/>
                        <a:t>Funktion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Rådgiver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500.000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9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Landmåler/registreringer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200.000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1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Vejafspæringer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900.000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6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Boreentreprenør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900.000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Entreprenør (kloak)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1.500.000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7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El-arbejde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u="sng" dirty="0"/>
                        <a:t>        Kr. 150.000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0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Kr. 4.150.000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921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si\AppData\Local\Temp\Templafy\PowerPointVsto\Assets\3e9c0db8-2667-423d-a674-e7aa71043725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AE\AppData\Local\Temp\Templafy\PowerPointVsto\Assets\c4e3c5d5-4a25-45b8-b3ee-3ac85c6ae686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NAE\AppData\Local\Temp\Templafy\PowerPointVsto\Assets\8a6bfa53-931c-4844-ab87-cc20a698e682.jpeg"/>
  <p:tag name="TEMPLAFYSLIDEID" val="637462970916356255"/>
</p:tagLst>
</file>

<file path=ppt/theme/theme1.xml><?xml version="1.0" encoding="utf-8"?>
<a:theme xmlns:a="http://schemas.openxmlformats.org/drawingml/2006/main" name="Blank">
  <a:themeElements>
    <a:clrScheme name="Sund og Bælt">
      <a:dk1>
        <a:srgbClr val="3C3C3B"/>
      </a:dk1>
      <a:lt1>
        <a:sysClr val="window" lastClr="FFFFFF"/>
      </a:lt1>
      <a:dk2>
        <a:srgbClr val="052359"/>
      </a:dk2>
      <a:lt2>
        <a:srgbClr val="F2F2F2"/>
      </a:lt2>
      <a:accent1>
        <a:srgbClr val="0576BF"/>
      </a:accent1>
      <a:accent2>
        <a:srgbClr val="28587B"/>
      </a:accent2>
      <a:accent3>
        <a:srgbClr val="EE7359"/>
      </a:accent3>
      <a:accent4>
        <a:srgbClr val="63BDBF"/>
      </a:accent4>
      <a:accent5>
        <a:srgbClr val="86817A"/>
      </a:accent5>
      <a:accent6>
        <a:srgbClr val="A8CAE0"/>
      </a:accent6>
      <a:hlink>
        <a:srgbClr val="0576BF"/>
      </a:hlink>
      <a:folHlink>
        <a:srgbClr val="052359"/>
      </a:folHlink>
    </a:clrScheme>
    <a:fontScheme name="Københavns Havnetunnel">
      <a:majorFont>
        <a:latin typeface="Campton SemiBold"/>
        <a:ea typeface=""/>
        <a:cs typeface=""/>
      </a:majorFont>
      <a:minorFont>
        <a:latin typeface="Campton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01000"/>
          </a:lnSpc>
          <a:defRPr sz="18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1000"/>
          </a:lnSpc>
          <a:defRPr sz="1800" dirty="0"/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Sund &amp; Bælt.potx" id="{9572FAF9-38AB-4EA0-8EEC-A32413930580}" vid="{1A505155-9023-430A-B888-C6064FE90C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A90FFDEAF15E4A8441076FFDC18729" ma:contentTypeVersion="2" ma:contentTypeDescription="Opret et nyt dokument." ma:contentTypeScope="" ma:versionID="3671ab3c9bf04594d91d159562ad8013">
  <xsd:schema xmlns:xsd="http://www.w3.org/2001/XMLSchema" xmlns:xs="http://www.w3.org/2001/XMLSchema" xmlns:p="http://schemas.microsoft.com/office/2006/metadata/properties" xmlns:ns2="6dccec77-866c-4a46-82ef-3f1fcf1875db" targetNamespace="http://schemas.microsoft.com/office/2006/metadata/properties" ma:root="true" ma:fieldsID="8cdc198e96abb04743f1456c78f3370b" ns2:_="">
    <xsd:import namespace="6dccec77-866c-4a46-82ef-3f1fcf187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cec77-866c-4a46-82ef-3f1fcf187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9F260-191D-4765-854B-F1C2592EAD02}"/>
</file>

<file path=customXml/itemProps2.xml><?xml version="1.0" encoding="utf-8"?>
<ds:datastoreItem xmlns:ds="http://schemas.openxmlformats.org/officeDocument/2006/customXml" ds:itemID="{A3BB7B71-B42B-4E22-83DC-3F2AA5B02550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ab1f0480-e8a0-4904-971e-cd173ee03137"/>
    <ds:schemaRef ds:uri="e1dfc7de-f31c-4841-aa71-5caff53dc27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E175BE-A282-430B-B4D5-446BF2096D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623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Campton Medium</vt:lpstr>
      <vt:lpstr>Campton SemiBold</vt:lpstr>
      <vt:lpstr>Inter</vt:lpstr>
      <vt:lpstr>Verdana</vt:lpstr>
      <vt:lpstr>Blank</vt:lpstr>
      <vt:lpstr>F8A: Dränering i  Tårnbytunneln</vt:lpstr>
      <vt:lpstr>Fakta - Tårnbytunnelen</vt:lpstr>
      <vt:lpstr>Problemstilling</vt:lpstr>
      <vt:lpstr>projektforløb</vt:lpstr>
      <vt:lpstr>Brønde</vt:lpstr>
      <vt:lpstr>Arbejder i Tunnelen: </vt:lpstr>
      <vt:lpstr>trafikafvikling: </vt:lpstr>
      <vt:lpstr>Økonomi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Brændbare væsker i Tårnby Tunnelen</dc:title>
  <dc:creator>mcm@SBF.DK</dc:creator>
  <cp:lastModifiedBy>Emelie Bjerkander</cp:lastModifiedBy>
  <cp:revision>33</cp:revision>
  <dcterms:created xsi:type="dcterms:W3CDTF">2023-04-14T11:09:14Z</dcterms:created>
  <dcterms:modified xsi:type="dcterms:W3CDTF">2023-04-27T12:19:30Z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0x0101000AA90FFDEAF15E4A8441076FFDC18729</vt:lpwstr>
  </property>
</Properties>
</file>